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08.06.2023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1767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3749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68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1350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580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2736304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1916832"/>
            <a:ext cx="6480720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ГРАЙТЕ Й 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ХВАЛІТЬ </a:t>
            </a:r>
            <a:b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ГОСПОДА ІСУСА</a:t>
            </a:r>
            <a:endParaRPr lang="ru-RU" sz="4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927" y="1844824"/>
            <a:ext cx="914400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Алілуя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Прийдіть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богомільці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хваліть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Бога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Домі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молитви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Збирайтесь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ангели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могутнім</a:t>
            </a:r>
            <a:r>
              <a:rPr lang="en-US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небозводі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31540" y="2132856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Єгову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за чини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могутні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en-US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могутню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величність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2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276872"/>
            <a:ext cx="914400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Царя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звуком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трубним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br>
              <a:rPr lang="en-US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скрипці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фортепіано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43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1916832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нашого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бубні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танцем,</a:t>
            </a:r>
            <a: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</a:t>
            </a:r>
            <a: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саксофоні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флейті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31540" y="180882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Хваліте Господа Христа Ісуса на цимбалах дзвінких, </a:t>
            </a:r>
            <a:b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uk-UA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валіте Його на </a:t>
            </a:r>
            <a:b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дзвонах гучних!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1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дихає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хай Господа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хвалить!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Алілуя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Ісусові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150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9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143</Words>
  <Application>Microsoft Office PowerPoint</Application>
  <PresentationFormat>Екран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Тема Office</vt:lpstr>
      <vt:lpstr>ПСАЛОМ 150</vt:lpstr>
      <vt:lpstr>ПСАЛОМ 150:1</vt:lpstr>
      <vt:lpstr>ПСАЛОМ 150:2</vt:lpstr>
      <vt:lpstr>ПСАЛОМ 150:3</vt:lpstr>
      <vt:lpstr>ПСАЛОМ 150:4</vt:lpstr>
      <vt:lpstr>ПСАЛОМ 150:5</vt:lpstr>
      <vt:lpstr>ПСАЛОМ 150:6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165</cp:revision>
  <dcterms:created xsi:type="dcterms:W3CDTF">2011-03-25T18:27:23Z</dcterms:created>
  <dcterms:modified xsi:type="dcterms:W3CDTF">2023-06-08T15:24:29Z</dcterms:modified>
</cp:coreProperties>
</file>